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1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3000" y="9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5DF41-978A-48CB-95B4-77C8D3D0CF98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F71-38A7-424B-BAA6-52D44D05A081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000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77A1C-94B4-4A5C-A0DB-03B88422A1E8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971DB-2051-4FA0-B980-8491633306A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819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>
          <a:xfrm>
            <a:off x="2271713" y="1143000"/>
            <a:ext cx="2314575" cy="3086100"/>
          </a:xfrm>
        </p:spPr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971DB-2051-4FA0-B980-8491633306A8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2828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00650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9512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042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ροσαρμοσμένη διάταξ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1013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286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3974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6280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9825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298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430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1173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26905B-FB68-4E62-BA78-87741B3E7F1C}" type="datetimeFigureOut">
              <a:rPr lang="el-GR" smtClean="0"/>
              <a:pPr/>
              <a:t>16/6/2022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6C19-F4D6-4451-8279-04CE1E0C6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90932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60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4 - TextBox"/>
          <p:cNvSpPr txBox="1"/>
          <p:nvPr/>
        </p:nvSpPr>
        <p:spPr>
          <a:xfrm>
            <a:off x="1336712" y="2066006"/>
            <a:ext cx="4459056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την επωνυμία ………………………………………………………… που εδρεύει στην Περιφέρεια Δυτικής Μακεδονίας,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Δράση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«Επιχειρηματική Ευκαιρία στη Δυτική Μακεδονία»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l-GR" sz="700" dirty="0">
              <a:solidFill>
                <a:srgbClr val="002060"/>
              </a:solidFill>
              <a:latin typeface="Verdana" pitchFamily="34" charset="0"/>
              <a:ea typeface="Verdana" pitchFamily="34" charset="0"/>
            </a:endParaRPr>
          </a:p>
          <a:p>
            <a:pPr algn="just"/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Η Δράση στοχεύει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στην ενίσχυση των πολύ μικρών, μικρών και μεσαίων επιχειρήσεων για την υλοποίηση επενδυτικών σχεδίων ώστε να αυξηθεί η ανταγωνιστικότητά τους </a:t>
            </a:r>
            <a:r>
              <a:rPr lang="el-GR" sz="70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με την εισαγωγή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</a:rPr>
              <a:t>σύγχρονων και καινοτόμων διαδικασιών και μέσων στην παραγωγική τους διαδικασία.</a:t>
            </a:r>
          </a:p>
          <a:p>
            <a:pPr algn="just"/>
            <a:endParaRPr lang="el-GR" sz="7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……………………………… €, εκ των οποίων η Δημόσια Δαπάνη ανέρχεται σε ……………………… € (ποσοστό 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….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%) και συγχρηματοδοτείται από το Ευρωπαϊκό Ταμείο Περιφερειακής Ανάπτυξης (ΕΤΠΑ) της Ευρωπαϊκής Ένωσης (ΕΕ) και Εθνικούς Πόρους, στο πλαίσιο του Επιχειρησιακού Προγράμματος</a:t>
            </a:r>
            <a:r>
              <a:rPr lang="en-US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7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της Περιφέρειας Δυτικής Μακεδονίας, του ΕΣΠΑ 2014-2020.</a:t>
            </a:r>
          </a:p>
        </p:txBody>
      </p:sp>
      <p:pic>
        <p:nvPicPr>
          <p:cNvPr id="11" name="10 - Εικόνα" descr="Tripleta_ETP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4440" y="4143980"/>
            <a:ext cx="4389120" cy="968188"/>
          </a:xfrm>
          <a:prstGeom prst="rect">
            <a:avLst/>
          </a:prstGeom>
        </p:spPr>
      </p:pic>
      <p:pic>
        <p:nvPicPr>
          <p:cNvPr id="2" name="Εικόνα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712" y="422031"/>
            <a:ext cx="4286848" cy="872112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22190" y="1217824"/>
            <a:ext cx="1715891" cy="707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48585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274</TotalTime>
  <Words>121</Words>
  <Application>Microsoft Office PowerPoint</Application>
  <PresentationFormat>Προβολή στην οθόνη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Θέμα του Office</vt:lpstr>
      <vt:lpstr>Παρουσίαση του PowerPoint</vt:lpstr>
    </vt:vector>
  </TitlesOfParts>
  <Company>KEPA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ΤΣΕΛΕΚΙΔΟΥ ΚΑΛΛΙΣ</dc:creator>
  <cp:lastModifiedBy>Μπούκη Μαρία</cp:lastModifiedBy>
  <cp:revision>40</cp:revision>
  <dcterms:created xsi:type="dcterms:W3CDTF">2019-10-24T12:02:18Z</dcterms:created>
  <dcterms:modified xsi:type="dcterms:W3CDTF">2022-06-16T08:28:40Z</dcterms:modified>
</cp:coreProperties>
</file>