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 varScale="1">
        <p:scale>
          <a:sx n="82" d="100"/>
          <a:sy n="82" d="100"/>
        </p:scale>
        <p:origin x="2940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pPr/>
              <a:t>28/6/2022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 - TextBox"/>
          <p:cNvSpPr txBox="1"/>
          <p:nvPr/>
        </p:nvSpPr>
        <p:spPr>
          <a:xfrm>
            <a:off x="1141301" y="2678661"/>
            <a:ext cx="48865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Τhe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enterprise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brand name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…………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……………………………, which is headquartered in the Region of Western Macedonia,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was approved for funding under the Action "Business Opportunity in Western Macedonia” of the Regional Operational Program “</a:t>
            </a:r>
            <a:r>
              <a:rPr lang="en-US" sz="105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Dytiki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Makedonia” 2014-2020. </a:t>
            </a:r>
          </a:p>
          <a:p>
            <a:pPr algn="just"/>
            <a:endParaRPr lang="en-US" sz="105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to support very small, small and medium-sized enterprises in implementing investment projects to increase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competitiveness by introducing modern and innovative processes and tools in their production process.</a:t>
            </a:r>
          </a:p>
          <a:p>
            <a:pPr algn="just"/>
            <a:endParaRPr lang="en-US" sz="105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is…………….. € out of which ………………………………… €  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(Ποσοστό…%)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public expenditure.  </a:t>
            </a:r>
          </a:p>
          <a:p>
            <a:pPr algn="just"/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is co-financed by Greece and the European Union - European Regional Development Fund.</a:t>
            </a:r>
          </a:p>
          <a:p>
            <a:pPr algn="just"/>
            <a:endParaRPr lang="en-US" sz="105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144E48EC-FE68-565D-4966-00D55A9C0F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395"/>
          <a:stretch>
            <a:fillRect/>
          </a:stretch>
        </p:blipFill>
        <p:spPr>
          <a:xfrm>
            <a:off x="1141301" y="639769"/>
            <a:ext cx="773224" cy="741826"/>
          </a:xfrm>
          <a:prstGeom prst="rect">
            <a:avLst/>
          </a:prstGeom>
        </p:spPr>
      </p:pic>
      <p:pic>
        <p:nvPicPr>
          <p:cNvPr id="9" name="Εικόνα 2">
            <a:extLst>
              <a:ext uri="{FF2B5EF4-FFF2-40B4-BE49-F238E27FC236}">
                <a16:creationId xmlns:a16="http://schemas.microsoft.com/office/drawing/2014/main" xmlns="" id="{D5EACF97-B854-EE9D-6C48-A93FDED6C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7" r="26295"/>
          <a:stretch>
            <a:fillRect/>
          </a:stretch>
        </p:blipFill>
        <p:spPr>
          <a:xfrm>
            <a:off x="4257675" y="675447"/>
            <a:ext cx="1770154" cy="648528"/>
          </a:xfrm>
          <a:prstGeom prst="rect">
            <a:avLst/>
          </a:prstGeom>
        </p:spPr>
      </p:pic>
      <p:pic>
        <p:nvPicPr>
          <p:cNvPr id="10" name="2 - Εικόνα">
            <a:extLst>
              <a:ext uri="{FF2B5EF4-FFF2-40B4-BE49-F238E27FC236}">
                <a16:creationId xmlns:a16="http://schemas.microsoft.com/office/drawing/2014/main" xmlns="" id="{32EA9676-E052-6A0A-2F33-FF19E43B09C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309812" y="1464968"/>
            <a:ext cx="2238375" cy="955675"/>
          </a:xfrm>
          <a:prstGeom prst="rect">
            <a:avLst/>
          </a:prstGeom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6519" y="5614336"/>
            <a:ext cx="5076092" cy="75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110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Τσιτσόπουλος Ιωάννης</cp:lastModifiedBy>
  <cp:revision>51</cp:revision>
  <dcterms:created xsi:type="dcterms:W3CDTF">2019-10-24T12:02:18Z</dcterms:created>
  <dcterms:modified xsi:type="dcterms:W3CDTF">2022-06-28T10:04:41Z</dcterms:modified>
</cp:coreProperties>
</file>