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1" autoAdjust="0"/>
    <p:restoredTop sz="96433" autoAdjust="0"/>
  </p:normalViewPr>
  <p:slideViewPr>
    <p:cSldViewPr snapToGrid="0">
      <p:cViewPr>
        <p:scale>
          <a:sx n="130" d="100"/>
          <a:sy n="130" d="100"/>
        </p:scale>
        <p:origin x="510" y="-13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5DF41-978A-48CB-95B4-77C8D3D0CF98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2F71-38A7-424B-BAA6-52D44D05A08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00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77A1C-94B4-4A5C-A0DB-03B88422A1E8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971DB-2051-4FA0-B980-8491633306A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819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971DB-2051-4FA0-B980-8491633306A8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828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065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51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042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101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286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97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4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28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982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29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430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17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6905B-FB68-4E62-BA78-87741B3E7F1C}" type="datetimeFigureOut">
              <a:rPr lang="el-GR" smtClean="0"/>
              <a:t>8/1/2021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6C19-F4D6-4451-8279-04CE1E0C6E8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93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919" y="4663676"/>
            <a:ext cx="3648019" cy="863408"/>
          </a:xfrm>
          <a:prstGeom prst="rect">
            <a:avLst/>
          </a:prstGeom>
        </p:spPr>
      </p:pic>
      <p:sp>
        <p:nvSpPr>
          <p:cNvPr id="7" name="4 - TextBox"/>
          <p:cNvSpPr txBox="1"/>
          <p:nvPr/>
        </p:nvSpPr>
        <p:spPr>
          <a:xfrm>
            <a:off x="1228725" y="2744656"/>
            <a:ext cx="4459056" cy="1442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επιχείρηση………………………………………………………… που εδρεύει στην Περιφέρεια Κεντρικής Μακεδονίας,</a:t>
            </a:r>
            <a:r>
              <a:rPr lang="en-US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στη Δράση «Ενίσχυση μικρών και πολύ μικρών επιχειρήσεων που επλήγησαν από τον Covid-19 στην Κεντρική Μακεδονία» συνολικού προϋπολογισμού 200 εκ. ευρώ.</a:t>
            </a:r>
            <a:endParaRPr lang="en-US" sz="675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675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</a:endParaRPr>
          </a:p>
          <a:p>
            <a:pPr algn="just"/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Η Δράση στοχεύει στην παροχή ενίσχυσης των πολύ μικρών και μικρών επιχειρήσεων της Περιφέρειας Κεντρικής Μακεδονίας με τη μορφή της μη επιστρεπτέας επιχορήγησης για τη διασφάλιση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επαρκούς 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ρευστότητας για την αντιμετώπιση των επιπτώσεων της πανδημίας </a:t>
            </a:r>
            <a:r>
              <a:rPr lang="en-US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Covid-19</a:t>
            </a:r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.</a:t>
            </a:r>
            <a:endParaRPr lang="en-US" sz="675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</a:endParaRPr>
          </a:p>
          <a:p>
            <a:pPr algn="just"/>
            <a:endParaRPr lang="en-US" sz="675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675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(100% Δημόσια Δαπάνη) της επένδυσης είναι ……………………………… €, και συγχρηματοδοτείται από το Ευρωπαϊκό Ταμείο Περιφερειακής Ανάπτυξης (ΕΤΠΑ) της Ευρωπαϊκής Ένωσης (ΕΕ) και Εθνικούς Πόρους στο πλαίσιο του Επιχειρησιακού Προγράμματος «Κεντρική Μακεδονία» 2014-2020.</a:t>
            </a:r>
            <a:endParaRPr lang="el-GR" sz="675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xmlns="" id="{383C5E75-4DEB-4094-9D78-3A2B35E2E8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843" y="447490"/>
            <a:ext cx="2665476" cy="528066"/>
          </a:xfrm>
          <a:prstGeom prst="rect">
            <a:avLst/>
          </a:prstGeom>
        </p:spPr>
      </p:pic>
      <p:pic>
        <p:nvPicPr>
          <p:cNvPr id="9" name="Εικόνα 8" descr="DIEXODOS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680" y="1323884"/>
            <a:ext cx="1232326" cy="751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Εικόνα 15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823" y="1983715"/>
            <a:ext cx="634194" cy="656393"/>
          </a:xfrm>
          <a:prstGeom prst="rect">
            <a:avLst/>
          </a:prstGeom>
        </p:spPr>
      </p:pic>
      <p:sp>
        <p:nvSpPr>
          <p:cNvPr id="14" name="Ορθογώνιο 13"/>
          <p:cNvSpPr/>
          <p:nvPr/>
        </p:nvSpPr>
        <p:spPr>
          <a:xfrm>
            <a:off x="1862919" y="2135451"/>
            <a:ext cx="37258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ENI</a:t>
            </a:r>
            <a:r>
              <a:rPr lang="el-GR" sz="1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ΣΧΥΣΗ ΜΙΚΡΩΝ ΚΑΙ ΠΟΛΥ ΜΙΚΡΩΝ ΕΠΙΧΕΙΡΗΣΕΩΝ ΠΟΥ ΕΠΛΗΓΗΣΑΝ ΑΠΟ ΤΟΝ </a:t>
            </a:r>
            <a:r>
              <a:rPr lang="en-US" sz="1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COVID</a:t>
            </a:r>
            <a:r>
              <a:rPr lang="el-GR" sz="1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-19 ΣΤΗΝ ΚΕΝΤΡΙΚΗ ΜΑΚΕΔΟΝΙΑ</a:t>
            </a:r>
            <a:endParaRPr lang="el-GR" sz="1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4858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136</Words>
  <Application>Microsoft Office PowerPoint</Application>
  <PresentationFormat>Προβολή στην οθόνη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Θέμα του Office</vt:lpstr>
      <vt:lpstr>Παρουσίαση του PowerPoint</vt:lpstr>
    </vt:vector>
  </TitlesOfParts>
  <Company>KEPA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ΤΣΕΛΕΚΙΔΟΥ ΚΑΛΛΙΣ</dc:creator>
  <cp:lastModifiedBy>user</cp:lastModifiedBy>
  <cp:revision>23</cp:revision>
  <dcterms:created xsi:type="dcterms:W3CDTF">2019-10-24T12:02:18Z</dcterms:created>
  <dcterms:modified xsi:type="dcterms:W3CDTF">2021-01-08T16:34:56Z</dcterms:modified>
</cp:coreProperties>
</file>