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6433" autoAdjust="0"/>
  </p:normalViewPr>
  <p:slideViewPr>
    <p:cSldViewPr snapToGrid="0">
      <p:cViewPr>
        <p:scale>
          <a:sx n="90" d="100"/>
          <a:sy n="90" d="100"/>
        </p:scale>
        <p:origin x="1446" y="-4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5DF41-978A-48CB-95B4-77C8D3D0CF98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F71-38A7-424B-BAA6-52D44D05A0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0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77A1C-94B4-4A5C-A0DB-03B88422A1E8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971DB-2051-4FA0-B980-8491633306A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819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971DB-2051-4FA0-B980-8491633306A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82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6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51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042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0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28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9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82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17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9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990" y="5534069"/>
            <a:ext cx="3648019" cy="863408"/>
          </a:xfrm>
          <a:prstGeom prst="rect">
            <a:avLst/>
          </a:prstGeom>
        </p:spPr>
      </p:pic>
      <p:sp>
        <p:nvSpPr>
          <p:cNvPr id="7" name="4 - TextBox"/>
          <p:cNvSpPr txBox="1"/>
          <p:nvPr/>
        </p:nvSpPr>
        <p:spPr>
          <a:xfrm>
            <a:off x="1228725" y="2102398"/>
            <a:ext cx="4459056" cy="1650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…………………………………………………………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εριφέρεια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Κεντρικής Μακεδονίας, εντάχθηκε στη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«Κουπόνια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Καινοτομίας για τις ΜΜΕ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Περιφέρειας Κεντρικής Μακεδονίας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  <a:r>
              <a:rPr lang="el-GR" sz="675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l-GR" sz="675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έχει ως στόχο την ενίσχυση των πολύ μικρών, μικρών και μεσαίων επιχειρήσεων, μέσω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αγοράς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καινοτόμων συμβουλευτικών και υποστηρικτικών υπηρεσιών μεταφοράς τεχνογνωσίας από αναγνωρισμένους θεσμικά Φορείς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καινοτομίας, για: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την ανάπτυξη καινοτόμων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προϊόντων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υπηρεσιών, </a:t>
            </a:r>
            <a:endParaRPr lang="el-GR" sz="675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την ανάπτυξη καινοτόμων διαδικασιών παραγωγής ή λειτουργίας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</a:t>
            </a:r>
            <a:endParaRPr lang="el-GR" sz="675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ποιότητας των παραγόμενων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προϊόντων/υπηρεσιών.</a:t>
            </a:r>
            <a:endParaRPr lang="el-GR" sz="675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675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……………………………… €, εκ των οποίων η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Δημόσια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απάνη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ανέρχεται σε ……………………… € και συγχρηματοδοτείται από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Ευρωπαϊκό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Ταμείο Περιφερειακής Ανάπτυξης (ΕΤΠΑ) της Ευρωπαϊκής Ένωσης (ΕΕ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και Εθνικούς Πόρους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 πλαίσιο του Επιχειρησιακού Προγράμματος «Κεντρική Μακεδονία» 2014-2020.</a:t>
            </a:r>
          </a:p>
        </p:txBody>
      </p:sp>
      <p:sp>
        <p:nvSpPr>
          <p:cNvPr id="8" name="5 - TextBox"/>
          <p:cNvSpPr txBox="1"/>
          <p:nvPr/>
        </p:nvSpPr>
        <p:spPr>
          <a:xfrm>
            <a:off x="1239202" y="3558547"/>
            <a:ext cx="4543425" cy="1598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675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675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675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</a:t>
            </a:r>
            <a:r>
              <a:rPr lang="el-GR" sz="675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επιχειρηματικό σχέδιο που εγκρίθηκε προς χρηματοδότηση  αφορά την εκπόνηση Σχεδίου Μεταφοράς Τεχνογνωσίας για </a:t>
            </a:r>
            <a:r>
              <a:rPr lang="el-GR" sz="675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675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</a:t>
            </a:r>
            <a:r>
              <a:rPr lang="en-US" sz="675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l-GR" sz="675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675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675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</a:t>
            </a:r>
            <a:r>
              <a:rPr lang="el-GR" sz="675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ανάπτυξη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συνεργασίας με ερευνητικούς και τεχνολογικούς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φορείς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απόκτηση σημαντικής τεχνογνωσίας </a:t>
            </a:r>
            <a:endParaRPr lang="el-GR" sz="675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</a:t>
            </a:r>
            <a:r>
              <a:rPr lang="el-GR" sz="675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υψηλότερης ποιότητας προϊόντα &amp; υπηρεσίες</a:t>
            </a:r>
          </a:p>
          <a:p>
            <a:endParaRPr lang="en-US" sz="675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675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="" xmlns:a16="http://schemas.microsoft.com/office/drawing/2014/main" id="{383C5E75-4DEB-4094-9D78-3A2B35E2E8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43" y="447490"/>
            <a:ext cx="2665476" cy="528066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990" y="1140125"/>
            <a:ext cx="4188116" cy="801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4858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178</Words>
  <Application>Microsoft Office PowerPoint</Application>
  <PresentationFormat>Προβολή στην οθόνη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Wingdings</vt:lpstr>
      <vt:lpstr>Θέμα του Office</vt:lpstr>
      <vt:lpstr>Παρουσίαση του PowerPoint</vt:lpstr>
    </vt:vector>
  </TitlesOfParts>
  <Company>KEPA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ΤΣΕΛΕΚΙΔΟΥ ΚΑΛΛΙΣ</dc:creator>
  <cp:lastModifiedBy>user</cp:lastModifiedBy>
  <cp:revision>16</cp:revision>
  <dcterms:created xsi:type="dcterms:W3CDTF">2019-10-24T12:02:18Z</dcterms:created>
  <dcterms:modified xsi:type="dcterms:W3CDTF">2021-01-08T11:21:21Z</dcterms:modified>
</cp:coreProperties>
</file>