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144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1" autoAdjust="0"/>
    <p:restoredTop sz="96433" autoAdjust="0"/>
  </p:normalViewPr>
  <p:slideViewPr>
    <p:cSldViewPr snapToGrid="0">
      <p:cViewPr varScale="1">
        <p:scale>
          <a:sx n="53" d="100"/>
          <a:sy n="53" d="100"/>
        </p:scale>
        <p:origin x="2256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45DF41-978A-48CB-95B4-77C8D3D0CF98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6D2F71-38A7-424B-BAA6-52D44D05A0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52000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277A1C-94B4-4A5C-A0DB-03B88422A1E8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7971DB-2051-4FA0-B980-8491633306A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08197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2271713" y="1143000"/>
            <a:ext cx="2314575" cy="30861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7971DB-2051-4FA0-B980-8491633306A8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62828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l-GR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00650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99512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8042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ροσαρμοσμένη διάταξ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61013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92862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93974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5246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6280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9825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22981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14309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1173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90932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60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4 - TextBox"/>
          <p:cNvSpPr txBox="1"/>
          <p:nvPr/>
        </p:nvSpPr>
        <p:spPr>
          <a:xfrm>
            <a:off x="1322510" y="2336859"/>
            <a:ext cx="4459056" cy="44550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05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Τhe enterprise……………………………with headquarters in the Region of Central Macedonia,  was co-financed by the </a:t>
            </a:r>
            <a:r>
              <a:rPr lang="en-US" sz="105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European Regional </a:t>
            </a:r>
            <a:r>
              <a:rPr lang="en-US" sz="105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Development Fund (ERDF) of the European </a:t>
            </a:r>
            <a:r>
              <a:rPr lang="en-US" sz="105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Union</a:t>
            </a:r>
            <a:r>
              <a:rPr lang="el-GR" sz="105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(ΕΕ)</a:t>
            </a:r>
            <a:r>
              <a:rPr lang="en-US" sz="105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05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for the implementation of its project under the Action </a:t>
            </a:r>
            <a:r>
              <a:rPr lang="en-US" sz="105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“Innovation Vouchers </a:t>
            </a:r>
            <a:r>
              <a:rPr lang="en-US" sz="105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for </a:t>
            </a:r>
            <a:r>
              <a:rPr lang="en-US" sz="105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small, micro and medium-sized enterprises </a:t>
            </a:r>
            <a:r>
              <a:rPr lang="en-US" sz="105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of the Region of Central Macedonia </a:t>
            </a:r>
            <a:r>
              <a:rPr lang="en-US" sz="105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“, under </a:t>
            </a:r>
            <a:r>
              <a:rPr lang="en-US" sz="105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framework of the Operational Program </a:t>
            </a:r>
            <a:r>
              <a:rPr lang="el-GR" sz="105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«</a:t>
            </a:r>
            <a:r>
              <a:rPr lang="en-US" sz="105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Central Macedonia</a:t>
            </a:r>
            <a:r>
              <a:rPr lang="el-GR" sz="105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»</a:t>
            </a:r>
            <a:r>
              <a:rPr lang="en-US" sz="105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2014-2020. </a:t>
            </a:r>
          </a:p>
          <a:p>
            <a:pPr algn="just"/>
            <a:endParaRPr lang="en-US" sz="105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n-US" sz="105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</a:t>
            </a:r>
            <a:r>
              <a:rPr lang="en-US" sz="105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Action is aimed at empowering small, micro and </a:t>
            </a:r>
            <a:r>
              <a:rPr lang="en-US" sz="105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medium-sized enterprises</a:t>
            </a:r>
            <a:r>
              <a:rPr lang="en-US" sz="105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through the purchase </a:t>
            </a:r>
            <a:r>
              <a:rPr lang="en-US" sz="105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of </a:t>
            </a:r>
            <a:r>
              <a:rPr lang="en-US" sz="105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innovative </a:t>
            </a:r>
            <a:r>
              <a:rPr lang="en-US" sz="105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consulting services and </a:t>
            </a:r>
            <a:r>
              <a:rPr lang="en-US" sz="105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transfer of know-how from </a:t>
            </a:r>
            <a:r>
              <a:rPr lang="en-US" sz="105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recognized </a:t>
            </a:r>
            <a:r>
              <a:rPr lang="en-US" sz="105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Innovation </a:t>
            </a:r>
            <a:r>
              <a:rPr lang="en-US" sz="105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Institutes, </a:t>
            </a:r>
            <a:r>
              <a:rPr lang="en-US" sz="105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 order to </a:t>
            </a:r>
            <a:r>
              <a:rPr lang="en-US" sz="105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develop innovative </a:t>
            </a:r>
            <a:r>
              <a:rPr lang="en-US" sz="105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products / </a:t>
            </a:r>
            <a:r>
              <a:rPr lang="en-US" sz="105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services </a:t>
            </a:r>
            <a:r>
              <a:rPr lang="en-US" sz="105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or operation processes </a:t>
            </a:r>
            <a:r>
              <a:rPr lang="en-US" sz="105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and improve </a:t>
            </a:r>
            <a:r>
              <a:rPr lang="en-US" sz="105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quality of </a:t>
            </a:r>
            <a:r>
              <a:rPr lang="en-US" sz="105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their products </a:t>
            </a:r>
            <a:r>
              <a:rPr lang="en-US" sz="105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/ </a:t>
            </a:r>
            <a:r>
              <a:rPr lang="en-US" sz="105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services.</a:t>
            </a:r>
          </a:p>
          <a:p>
            <a:pPr algn="just"/>
            <a:endParaRPr lang="en-US" sz="105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l-GR" sz="105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Ι</a:t>
            </a:r>
            <a:r>
              <a:rPr lang="en-US" sz="105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nvestment’s</a:t>
            </a:r>
            <a:r>
              <a:rPr lang="en-US" sz="105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total </a:t>
            </a:r>
            <a:r>
              <a:rPr lang="en-US" sz="105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budget is</a:t>
            </a:r>
            <a:r>
              <a:rPr lang="en-US" sz="105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…………………………………………………….. (100% public expenditure). The </a:t>
            </a:r>
            <a:r>
              <a:rPr lang="en-US" sz="105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Action is co-financed by Greece and the European Union - European Regional Development Fund.</a:t>
            </a:r>
          </a:p>
          <a:p>
            <a:pPr algn="just"/>
            <a:endParaRPr lang="en-US" sz="105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n-US" sz="105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Through </a:t>
            </a:r>
            <a:r>
              <a:rPr lang="en-US" sz="105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participation in the Action, the company achieved: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05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cooperation </a:t>
            </a:r>
            <a:r>
              <a:rPr lang="en-US" sz="105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with research and technological </a:t>
            </a:r>
            <a:r>
              <a:rPr lang="en-US" sz="105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institutes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05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acquisition </a:t>
            </a:r>
            <a:r>
              <a:rPr lang="en-US" sz="105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of significant </a:t>
            </a:r>
            <a:r>
              <a:rPr lang="en-US" sz="105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know-how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05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higher </a:t>
            </a:r>
            <a:r>
              <a:rPr lang="en-US" sz="105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quality products &amp; </a:t>
            </a:r>
            <a:r>
              <a:rPr lang="en-US" sz="105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services</a:t>
            </a:r>
            <a:endParaRPr lang="en-US" sz="105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l-GR" sz="105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" name="Εικόνα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5838" y="484443"/>
            <a:ext cx="2761992" cy="547187"/>
          </a:xfrm>
          <a:prstGeom prst="rect">
            <a:avLst/>
          </a:prstGeom>
        </p:spPr>
      </p:pic>
      <p:pic>
        <p:nvPicPr>
          <p:cNvPr id="6" name="Εικόνα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7980" y="1283371"/>
            <a:ext cx="4188116" cy="801747"/>
          </a:xfrm>
          <a:prstGeom prst="rect">
            <a:avLst/>
          </a:prstGeom>
        </p:spPr>
      </p:pic>
      <p:pic>
        <p:nvPicPr>
          <p:cNvPr id="3" name="Picture 2" descr="Προεπισκόπηση εικόνας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9797" y="7131872"/>
            <a:ext cx="3544481" cy="855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548585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Θέμα του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Θέμα του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Θέμα του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159</TotalTime>
  <Words>173</Words>
  <Application>Microsoft Office PowerPoint</Application>
  <PresentationFormat>Προβολή στην οθόνη 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Θέμα του Office</vt:lpstr>
      <vt:lpstr>Παρουσίαση του PowerPoint</vt:lpstr>
    </vt:vector>
  </TitlesOfParts>
  <Company>KEPA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ΤΣΕΛΕΚΙΔΟΥ ΚΑΛΛΙΣ</dc:creator>
  <cp:lastModifiedBy>user</cp:lastModifiedBy>
  <cp:revision>20</cp:revision>
  <dcterms:created xsi:type="dcterms:W3CDTF">2019-10-24T12:02:18Z</dcterms:created>
  <dcterms:modified xsi:type="dcterms:W3CDTF">2021-01-08T11:46:34Z</dcterms:modified>
</cp:coreProperties>
</file>