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1" autoAdjust="0"/>
    <p:restoredTop sz="96433" autoAdjust="0"/>
  </p:normalViewPr>
  <p:slideViewPr>
    <p:cSldViewPr snapToGrid="0">
      <p:cViewPr>
        <p:scale>
          <a:sx n="90" d="100"/>
          <a:sy n="90" d="100"/>
        </p:scale>
        <p:origin x="1362" y="-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5DF41-978A-48CB-95B4-77C8D3D0CF98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D2F71-38A7-424B-BAA6-52D44D05A08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000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77A1C-94B4-4A5C-A0DB-03B88422A1E8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971DB-2051-4FA0-B980-8491633306A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8197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971DB-2051-4FA0-B980-8491633306A8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2828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065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951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042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101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2862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397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24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628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9825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298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309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117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6905B-FB68-4E62-BA78-87741B3E7F1C}" type="datetimeFigureOut">
              <a:rPr lang="el-GR" smtClean="0"/>
              <a:pPr/>
              <a:t>18/4/2021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093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- TextBox"/>
          <p:cNvSpPr txBox="1"/>
          <p:nvPr/>
        </p:nvSpPr>
        <p:spPr>
          <a:xfrm>
            <a:off x="1134399" y="2678661"/>
            <a:ext cx="4886529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5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Τhe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…………………………………………..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Enterprise / Company, headquartered / based in 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Region of 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Western Macedonia,</a:t>
            </a:r>
            <a:r>
              <a:rPr lang="el-GR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funded under the 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Action </a:t>
            </a:r>
            <a:r>
              <a:rPr lang="el-GR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«Ε</a:t>
            </a:r>
            <a:r>
              <a:rPr lang="en-US" sz="105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stablishment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and Modernization of existing Very Small, Small and Medium Sized Manufacture and Tourism </a:t>
            </a:r>
            <a:r>
              <a:rPr lang="el-GR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</a:t>
            </a:r>
            <a:r>
              <a:rPr lang="en-US" sz="105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nterprises</a:t>
            </a:r>
            <a:r>
              <a:rPr lang="el-GR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in the framework of the 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Regional Operational </a:t>
            </a:r>
            <a:r>
              <a:rPr lang="en-US" sz="105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 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105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Dytiki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Makedonia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” 2014-2020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en-US" sz="105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n-US" sz="105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action aims to support very small, small and medium-sized enterprises to implement investment plans in order to increase competitiveness and consequently improve their position in th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domestic and international market.</a:t>
            </a:r>
          </a:p>
          <a:p>
            <a:pPr algn="just"/>
            <a:endParaRPr lang="en-US" sz="105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total budget of the investment is 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…………………………………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of which the Public Expenditure amounts to 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………………………… 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co-financed </a:t>
            </a:r>
            <a:r>
              <a:rPr lang="en-US" sz="105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by Greece and the European Union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(European </a:t>
            </a:r>
            <a:r>
              <a:rPr lang="en-US" sz="105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Regional Development 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Fund – </a:t>
            </a:r>
            <a:r>
              <a:rPr lang="en-US" sz="105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ERDF</a:t>
            </a:r>
            <a:r>
              <a:rPr lang="en-US" sz="105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just"/>
            <a:endParaRPr lang="en-US" sz="105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n-US" sz="105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2303555" y="1658623"/>
            <a:ext cx="3724275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5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Supporting 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enterprises </a:t>
            </a:r>
            <a:r>
              <a:rPr lang="en-US" sz="105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implement innovations 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and/or </a:t>
            </a:r>
            <a:r>
              <a:rPr lang="en-US" sz="105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research and technology </a:t>
            </a:r>
            <a:r>
              <a:rPr lang="en-US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results/</a:t>
            </a:r>
            <a:r>
              <a:rPr lang="el-GR" sz="105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</a:t>
            </a:r>
            <a:r>
              <a:rPr lang="en-US" sz="1050" b="1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stablishment</a:t>
            </a:r>
            <a:r>
              <a:rPr lang="en-US" sz="105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and Modernization of existing Very Small, Small and Medium Sized Manufacture and Tourism </a:t>
            </a:r>
            <a:r>
              <a:rPr lang="el-GR" sz="105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</a:t>
            </a:r>
            <a:r>
              <a:rPr lang="en-US" sz="105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nterprises</a:t>
            </a:r>
            <a:endParaRPr lang="el-GR" sz="1050" b="1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99" y="1499368"/>
            <a:ext cx="1184865" cy="121875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95"/>
          <a:stretch>
            <a:fillRect/>
          </a:stretch>
        </p:blipFill>
        <p:spPr>
          <a:xfrm>
            <a:off x="1141301" y="639769"/>
            <a:ext cx="773224" cy="741826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160" y="5470275"/>
            <a:ext cx="4603007" cy="1058746"/>
          </a:xfrm>
          <a:prstGeom prst="rect">
            <a:avLst/>
          </a:prstGeom>
        </p:spPr>
      </p:pic>
      <p:pic>
        <p:nvPicPr>
          <p:cNvPr id="9" name="Εικόνα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7" r="26295"/>
          <a:stretch>
            <a:fillRect/>
          </a:stretch>
        </p:blipFill>
        <p:spPr>
          <a:xfrm>
            <a:off x="4257675" y="675447"/>
            <a:ext cx="1770154" cy="64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8585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</TotalTime>
  <Words>152</Words>
  <Application>Microsoft Office PowerPoint</Application>
  <PresentationFormat>Προβολή στην οθόνη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Θέμα του Office</vt:lpstr>
      <vt:lpstr>Παρουσίαση του PowerPoint</vt:lpstr>
    </vt:vector>
  </TitlesOfParts>
  <Company>KEPA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ΤΣΕΛΕΚΙΔΟΥ ΚΑΛΛΙΣ</dc:creator>
  <cp:lastModifiedBy>user</cp:lastModifiedBy>
  <cp:revision>41</cp:revision>
  <dcterms:created xsi:type="dcterms:W3CDTF">2019-10-24T12:02:18Z</dcterms:created>
  <dcterms:modified xsi:type="dcterms:W3CDTF">2021-04-18T09:38:39Z</dcterms:modified>
</cp:coreProperties>
</file>